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932" y="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8789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13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5456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49275" y="2195514"/>
            <a:ext cx="5760045" cy="360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latin typeface="Myriad Pro" pitchFamily="34" charset="0"/>
              </a:defRPr>
            </a:lvl1pPr>
          </a:lstStyle>
          <a:p>
            <a:pPr lvl="0"/>
            <a:r>
              <a:rPr lang="de-DE" dirty="0"/>
              <a:t>Rezeptname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49275" y="2771800"/>
            <a:ext cx="5760045" cy="3313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Myriad Pro" pitchFamily="34" charset="0"/>
              </a:defRPr>
            </a:lvl1pPr>
          </a:lstStyle>
          <a:p>
            <a:pPr lvl="0"/>
            <a:r>
              <a:rPr lang="de-DE" dirty="0"/>
              <a:t>Zutaten:</a:t>
            </a:r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dirty="0"/>
              <a:t>Zubereitung: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548681" y="6948265"/>
            <a:ext cx="5760640" cy="1223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de-DE" sz="1200" kern="1200" dirty="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/>
              <a:t>Nährwerte (falls vorhanden):</a:t>
            </a:r>
          </a:p>
        </p:txBody>
      </p:sp>
    </p:spTree>
    <p:extLst>
      <p:ext uri="{BB962C8B-B14F-4D97-AF65-F5344CB8AC3E}">
        <p14:creationId xmlns:p14="http://schemas.microsoft.com/office/powerpoint/2010/main" val="422058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0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41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82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75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6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19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78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48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98EB8-464B-4488-B4D1-F5D0398E683A}" type="datetimeFigureOut">
              <a:rPr lang="de-DE" smtClean="0"/>
              <a:t>10.02.2021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BE4B6-1BEE-496D-BA8D-E0F221EA08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861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Y:\Rezeptepool\00 - Vorlage\Vorlage_header\Header Rezeptvorlagen_Hauptspeise mit Fisc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774" y="0"/>
            <a:ext cx="3901226" cy="162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e-DE" cap="all" dirty="0"/>
              <a:t>PASTINAKENSUPPE </a:t>
            </a:r>
            <a:r>
              <a:rPr lang="de-DE" cap="all" dirty="0" smtClean="0"/>
              <a:t> mit KOSMILCH</a:t>
            </a:r>
            <a:endParaRPr lang="de-DE" cap="all" dirty="0"/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549275" y="2771800"/>
            <a:ext cx="5760045" cy="6048672"/>
          </a:xfrm>
        </p:spPr>
        <p:txBody>
          <a:bodyPr>
            <a:normAutofit/>
          </a:bodyPr>
          <a:lstStyle/>
          <a:p>
            <a:r>
              <a:rPr lang="de-DE" u="sng" dirty="0" smtClean="0"/>
              <a:t>Zutaten 4 Portionen:</a:t>
            </a:r>
          </a:p>
          <a:p>
            <a:endParaRPr lang="de-DE" u="sng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450 </a:t>
            </a:r>
            <a:r>
              <a:rPr lang="de-DE" dirty="0"/>
              <a:t>g Pastinaken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150 </a:t>
            </a:r>
            <a:r>
              <a:rPr lang="de-DE" dirty="0"/>
              <a:t>g Kartoffeln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1 kleine Zwiebel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ca. 3 cm dicke Scheibe Ingwer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500 ml Gemüsebrühe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200 ml Kokosmilch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Salz + Pfeffer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1 EL Rapsöl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4 EL Kürbiskerne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4 TL Kürbiskernöl</a:t>
            </a:r>
            <a:endParaRPr lang="de-DE" dirty="0"/>
          </a:p>
          <a:p>
            <a:pPr lvl="0"/>
            <a:endParaRPr lang="de-DE" i="1" u="sng" dirty="0" smtClean="0"/>
          </a:p>
          <a:p>
            <a:pPr lvl="0"/>
            <a:r>
              <a:rPr lang="de-DE" i="1" u="sng" dirty="0" smtClean="0"/>
              <a:t>Zubereitung:</a:t>
            </a:r>
            <a:endParaRPr lang="en-US" dirty="0" smtClean="0"/>
          </a:p>
          <a:p>
            <a:endParaRPr lang="de-DE" u="sng" dirty="0" smtClean="0"/>
          </a:p>
          <a:p>
            <a:pPr marL="228600" indent="-228600">
              <a:buFont typeface="+mj-lt"/>
              <a:buAutoNum type="arabicPeriod"/>
            </a:pPr>
            <a:r>
              <a:rPr lang="de-DE" dirty="0"/>
              <a:t> Zwiebel, Ingwer, Kartoffeln und Pastinaken schälen und würfeln. In einem Topf mit </a:t>
            </a:r>
            <a:r>
              <a:rPr lang="de-DE" dirty="0" smtClean="0"/>
              <a:t>Rapsöl bei </a:t>
            </a:r>
            <a:r>
              <a:rPr lang="de-DE" dirty="0"/>
              <a:t>mittlerer Temperatur einige Minuten anschwitzen.</a:t>
            </a:r>
          </a:p>
          <a:p>
            <a:pPr marL="228600" indent="-228600">
              <a:buFont typeface="+mj-lt"/>
              <a:buAutoNum type="arabicPeriod"/>
            </a:pPr>
            <a:r>
              <a:rPr lang="de-DE" dirty="0" smtClean="0"/>
              <a:t>Das </a:t>
            </a:r>
            <a:r>
              <a:rPr lang="de-DE" dirty="0"/>
              <a:t>Gemüse mit Gemüsebrühe aufgießen und mit geschlossenem Deckel bei niedriger bis mittlerer Temperatur weich köcheln. </a:t>
            </a:r>
            <a:endParaRPr lang="de-DE" dirty="0" smtClean="0"/>
          </a:p>
          <a:p>
            <a:pPr marL="228600" indent="-228600">
              <a:buFont typeface="+mj-lt"/>
              <a:buAutoNum type="arabicPeriod"/>
            </a:pPr>
            <a:r>
              <a:rPr lang="de-DE" dirty="0" smtClean="0"/>
              <a:t>Die Kürbiskerne ohne Fett in der Pfanne anrösten bis diese anfangen zu duften</a:t>
            </a:r>
          </a:p>
          <a:p>
            <a:pPr marL="228600" indent="-228600">
              <a:buFont typeface="+mj-lt"/>
              <a:buAutoNum type="arabicPeriod"/>
            </a:pPr>
            <a:r>
              <a:rPr lang="de-DE" dirty="0" smtClean="0"/>
              <a:t>Wenn </a:t>
            </a:r>
            <a:r>
              <a:rPr lang="de-DE" dirty="0"/>
              <a:t>das Gemüse weich gekocht ist, die Kokosmilch zur Suppe geben. Diese dann pürieren und mit Salz und Pfeffer abschmecken. </a:t>
            </a:r>
            <a:r>
              <a:rPr lang="de-DE" dirty="0" smtClean="0"/>
              <a:t>Mit Kürbiskernen bestreuen und Kürbiskernöl </a:t>
            </a:r>
            <a:r>
              <a:rPr lang="de-DE" smtClean="0"/>
              <a:t>darüber träufeln</a:t>
            </a:r>
            <a:r>
              <a:rPr lang="de-DE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de-DE" dirty="0"/>
          </a:p>
          <a:p>
            <a:endParaRPr lang="de-DE" dirty="0"/>
          </a:p>
        </p:txBody>
      </p:sp>
      <p:pic>
        <p:nvPicPr>
          <p:cNvPr id="8" name="Grafik 7"/>
          <p:cNvPicPr/>
          <p:nvPr/>
        </p:nvPicPr>
        <p:blipFill>
          <a:blip r:embed="rId3"/>
          <a:stretch>
            <a:fillRect/>
          </a:stretch>
        </p:blipFill>
        <p:spPr>
          <a:xfrm>
            <a:off x="2996952" y="0"/>
            <a:ext cx="3855808" cy="1619672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011906" y="46009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>
                <a:solidFill>
                  <a:schemeClr val="bg1"/>
                </a:solidFill>
              </a:rPr>
              <a:t>Kochwerkstatt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16632" y="8604450"/>
            <a:ext cx="6264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Franziska </a:t>
            </a:r>
            <a:r>
              <a:rPr lang="de-DE" sz="1200" dirty="0" err="1" smtClean="0"/>
              <a:t>Rethorn-Mißfeldt</a:t>
            </a:r>
            <a:r>
              <a:rPr lang="de-DE" sz="1200" dirty="0" smtClean="0"/>
              <a:t> – Diätassistentin – www.ernährungsberatung-imnorden.de</a:t>
            </a:r>
            <a:endParaRPr lang="de-DE" sz="1200" dirty="0"/>
          </a:p>
        </p:txBody>
      </p:sp>
      <p:pic>
        <p:nvPicPr>
          <p:cNvPr id="11" name="Grafik 10">
            <a:extLst>
              <a:ext uri="{FF2B5EF4-FFF2-40B4-BE49-F238E27FC236}">
                <a16:creationId xmlns:lc="http://schemas.openxmlformats.org/drawingml/2006/lockedCanvas" xmlns:a16="http://schemas.microsoft.com/office/drawing/2014/main" xmlns="" id="{7E4B366E-5288-B849-B70C-4EF82A3FAD18}"/>
              </a:ext>
            </a:extLst>
          </p:cNvPr>
          <p:cNvPicPr/>
          <p:nvPr/>
        </p:nvPicPr>
        <p:blipFill rotWithShape="1">
          <a:blip r:embed="rId4"/>
          <a:srcRect r="76993"/>
          <a:stretch/>
        </p:blipFill>
        <p:spPr>
          <a:xfrm>
            <a:off x="363537" y="277851"/>
            <a:ext cx="371475" cy="36449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4984" y="2801334"/>
            <a:ext cx="3024336" cy="1379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2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Bildschirmpräsentation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Larissa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Franziska Rethorn-Mißfldt</dc:creator>
  <cp:lastModifiedBy>Franziska Rethorn-Mißfeldt</cp:lastModifiedBy>
  <cp:revision>3</cp:revision>
  <dcterms:created xsi:type="dcterms:W3CDTF">2018-08-21T18:30:43Z</dcterms:created>
  <dcterms:modified xsi:type="dcterms:W3CDTF">2021-02-10T06:09:11Z</dcterms:modified>
</cp:coreProperties>
</file>